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A07154-86F2-418E-9D6E-2FEA45DA2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57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53682-A386-4A3E-B3C0-8D6E861EF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0108E-98FF-4E48-AC0A-A21A13212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4CD57-9B1B-4C91-BAB3-F2AFE00F2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6999" y="5317812"/>
            <a:ext cx="3158002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5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3848CDC-7CAF-477C-87C2-62AAED430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9E16F5-17CA-49A6-91B5-ADF000B7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07161-ADDB-457D-8648-8958B88E0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6CA3D-9C59-4A0E-9F4F-6FC3029B85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1FA252E-CB9B-4FDE-ADC8-5AE434A8D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E575E-2923-4F6D-A9FD-A57A21D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8D6E-3819-4F05-B111-9DF82AE9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B6487-C14D-445E-A4EE-0D184CF3E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FA18697-1D9B-4628-B435-9A1A7C0A3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CFFF1E-0FAC-4D4B-8F13-B5692522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38A0-47AD-4641-AD11-6116A2A3B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E436A-2E02-41F6-AE7F-8344D0ADE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E6E02-7294-4F79-A9C2-81ACEE6BA3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2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2D73FDF9-328B-4131-B719-A789741BD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C67C9-13C9-456B-9D28-9D18B975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EA17-9FAD-4FE1-A5EA-A9757F62F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A9392-11F8-43AC-B65C-596D9786E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11B9E-8D44-49AB-AC20-9736656F4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6D788-33C5-4178-8757-5B4C8CE1A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E040D8-B83C-4BE4-AF3A-DD0751E227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408F80E-1A0C-4AC5-AF50-BD8BE09D5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201D2-2B20-4A77-A3AB-B6E8884D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554F4-0B19-4F68-B35D-6A085E5737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1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8726650-ADC6-41B2-B4F7-C20B4F24CB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860232-AB32-419D-82AA-24F40146C8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5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B20F60D6-5B49-4091-AC96-B87BB287D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33473-F188-428F-ABC1-DA1B252B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2795-346D-4B2E-B5D7-2F12AF40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AEBE4-AA84-4063-969B-327937378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AA8EA-75A2-4283-ABB1-86087206D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D0EDD09-138A-47B6-837C-CE9526AB9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F3786-C8D5-4FD6-A692-D8E8C13E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5F352-AF5A-4852-A958-FBE8FCD34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CC55B-DA49-4909-A504-61367BAFD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31A85-CF01-4F7B-B11A-58ABEE4F0A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6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24CF4-443C-42ED-811D-526289C9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58129-8CD6-4674-ABFF-D1D113F1C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A3DE3-1B0C-4910-9D82-90B678A1C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90EC9-6BBD-423A-AADE-640147FFC247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0A774-C19D-4E4B-B9FC-180EA3092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344D-E567-4CB5-802F-CF3CF96C5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D995-204D-4358-BBBF-2B4F54D24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2FA7-AD1D-467E-AA56-5ED4E92DB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CONSTRUCT: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57339-219A-4BB2-860D-DAF2ABF52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 HOUSE</a:t>
            </a:r>
          </a:p>
        </p:txBody>
      </p:sp>
    </p:spTree>
    <p:extLst>
      <p:ext uri="{BB962C8B-B14F-4D97-AF65-F5344CB8AC3E}">
        <p14:creationId xmlns:p14="http://schemas.microsoft.com/office/powerpoint/2010/main" val="3639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2F837-CBA4-4FE6-8E7A-FFBB1CB83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CONSTRUCT: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7A8E6D-7CAE-4384-8103-7B676529B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 HOUSE</a:t>
            </a:r>
          </a:p>
        </p:txBody>
      </p:sp>
    </p:spTree>
    <p:extLst>
      <p:ext uri="{BB962C8B-B14F-4D97-AF65-F5344CB8AC3E}">
        <p14:creationId xmlns:p14="http://schemas.microsoft.com/office/powerpoint/2010/main" val="18879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66D1-FC15-4F84-9568-731072F1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6FCFE-A15D-4CC8-9467-008B7B2B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Name:	Fred Bloggs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Position:	Quantity Surveyor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Company:	Company 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D9B293-3052-4813-9976-5251A494F60F}"/>
              </a:ext>
            </a:extLst>
          </p:cNvPr>
          <p:cNvSpPr/>
          <p:nvPr/>
        </p:nvSpPr>
        <p:spPr>
          <a:xfrm>
            <a:off x="8564880" y="5577840"/>
            <a:ext cx="3291840" cy="1087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Member Logo</a:t>
            </a:r>
          </a:p>
        </p:txBody>
      </p:sp>
    </p:spTree>
    <p:extLst>
      <p:ext uri="{BB962C8B-B14F-4D97-AF65-F5344CB8AC3E}">
        <p14:creationId xmlns:p14="http://schemas.microsoft.com/office/powerpoint/2010/main" val="193493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8D4B-7955-454D-B947-869E06D4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My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6024-5C75-4100-A4D9-BB62AAAD1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GB" sz="96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What does a Quantity Surveyor do? </a:t>
            </a:r>
          </a:p>
          <a:p>
            <a:pPr marL="457200" lvl="1" indent="0">
              <a:buNone/>
            </a:pPr>
            <a:endParaRPr lang="en-GB" sz="96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Keep an eye on the money!</a:t>
            </a: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Make sure the project finances are viable and the client can afford</a:t>
            </a: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Organising work into smaller chunks called packages and arranging other people to carry the work out</a:t>
            </a: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Monitoring progress of the project</a:t>
            </a: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Present data to enable payment to be made on work carried out</a:t>
            </a: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Deal with contractual &amp; legal matters.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C790D6-0B4A-49CE-8697-150FAB1CD501}"/>
              </a:ext>
            </a:extLst>
          </p:cNvPr>
          <p:cNvSpPr/>
          <p:nvPr/>
        </p:nvSpPr>
        <p:spPr>
          <a:xfrm>
            <a:off x="8564880" y="5577840"/>
            <a:ext cx="3291840" cy="1087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Member Logo</a:t>
            </a:r>
          </a:p>
        </p:txBody>
      </p:sp>
    </p:spTree>
    <p:extLst>
      <p:ext uri="{BB962C8B-B14F-4D97-AF65-F5344CB8AC3E}">
        <p14:creationId xmlns:p14="http://schemas.microsoft.com/office/powerpoint/2010/main" val="127977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0927-FB96-41FB-B713-78B071FB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My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CC91-8EB7-4A93-A125-89E6BB8D1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35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Have you heard of XXXXXX? </a:t>
            </a:r>
          </a:p>
          <a:p>
            <a:pPr marL="457200" lvl="1" indent="0">
              <a:buNone/>
            </a:pPr>
            <a:endParaRPr lang="en-GB" sz="35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r>
              <a:rPr lang="en-GB" sz="35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We are a ??????????? company.</a:t>
            </a:r>
          </a:p>
          <a:p>
            <a:pPr marL="447675" lvl="2" indent="0">
              <a:buNone/>
            </a:pPr>
            <a:r>
              <a:rPr lang="en-GB" sz="35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We provide ?????????</a:t>
            </a:r>
          </a:p>
          <a:p>
            <a:pPr marL="447675" lvl="2" indent="0">
              <a:buNone/>
            </a:pPr>
            <a:r>
              <a:rPr lang="en-GB" sz="35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We currently have sites in ??????</a:t>
            </a:r>
          </a:p>
          <a:p>
            <a:pPr marL="447675" lvl="2" indent="0">
              <a:buNone/>
            </a:pPr>
            <a:r>
              <a:rPr lang="en-GB" sz="35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Projects we have been involved in are: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D46F2-5B18-47FF-98B5-AE6764785A9F}"/>
              </a:ext>
            </a:extLst>
          </p:cNvPr>
          <p:cNvSpPr/>
          <p:nvPr/>
        </p:nvSpPr>
        <p:spPr>
          <a:xfrm>
            <a:off x="8564880" y="5577840"/>
            <a:ext cx="3291840" cy="1087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Member Logo</a:t>
            </a:r>
          </a:p>
        </p:txBody>
      </p:sp>
    </p:spTree>
    <p:extLst>
      <p:ext uri="{BB962C8B-B14F-4D97-AF65-F5344CB8AC3E}">
        <p14:creationId xmlns:p14="http://schemas.microsoft.com/office/powerpoint/2010/main" val="23322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1F24-40DB-472E-B5C4-B14E1C26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am I here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40ABE-B9FF-4B44-AAA3-1CC6768F7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lvl="2" indent="0">
              <a:buNone/>
            </a:pPr>
            <a:r>
              <a:rPr lang="en-GB" sz="28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To help make you think about a career in construction by getting you to work in a small group, acting a construction company to building a house.</a:t>
            </a:r>
          </a:p>
          <a:p>
            <a:pPr marL="447675" lvl="2" indent="0">
              <a:buNone/>
            </a:pPr>
            <a:endParaRPr lang="en-GB" sz="28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r>
              <a:rPr lang="en-GB" sz="28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But this is no ordinary house.</a:t>
            </a:r>
          </a:p>
          <a:p>
            <a:pPr marL="447675" lvl="2" indent="0">
              <a:buNone/>
            </a:pPr>
            <a:endParaRPr lang="en-GB" sz="28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r>
              <a:rPr lang="en-GB" sz="28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This is a house that you would like to live in.  Let your imagination go wild.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BE12B7-3540-44AB-A781-1DF55DBC4E4C}"/>
              </a:ext>
            </a:extLst>
          </p:cNvPr>
          <p:cNvSpPr/>
          <p:nvPr/>
        </p:nvSpPr>
        <p:spPr>
          <a:xfrm>
            <a:off x="8564880" y="5577840"/>
            <a:ext cx="3291840" cy="1087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Member Logo</a:t>
            </a:r>
          </a:p>
        </p:txBody>
      </p:sp>
    </p:spTree>
    <p:extLst>
      <p:ext uri="{BB962C8B-B14F-4D97-AF65-F5344CB8AC3E}">
        <p14:creationId xmlns:p14="http://schemas.microsoft.com/office/powerpoint/2010/main" val="245969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9F78-8638-496D-8852-7550D41D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Lets talk: Houses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DAF362-D603-4469-B253-D162C8127D17}"/>
              </a:ext>
            </a:extLst>
          </p:cNvPr>
          <p:cNvGrpSpPr/>
          <p:nvPr/>
        </p:nvGrpSpPr>
        <p:grpSpPr>
          <a:xfrm>
            <a:off x="1319416" y="1690688"/>
            <a:ext cx="4043362" cy="2678847"/>
            <a:chOff x="2185988" y="3429000"/>
            <a:chExt cx="4043362" cy="2678847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68A2325-0728-4ACC-9F2A-6D1D2C82C4DF}"/>
                </a:ext>
              </a:extLst>
            </p:cNvPr>
            <p:cNvSpPr/>
            <p:nvPr/>
          </p:nvSpPr>
          <p:spPr>
            <a:xfrm flipH="1">
              <a:off x="2185988" y="3429000"/>
              <a:ext cx="4043362" cy="2678847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71E6F1-5357-46AC-BB4B-C8953BF1E625}"/>
                </a:ext>
              </a:extLst>
            </p:cNvPr>
            <p:cNvSpPr txBox="1"/>
            <p:nvPr/>
          </p:nvSpPr>
          <p:spPr>
            <a:xfrm>
              <a:off x="2667802" y="3877400"/>
              <a:ext cx="30797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en-GB" sz="4000" dirty="0">
                  <a:solidFill>
                    <a:prstClr val="black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What makes them special?</a:t>
              </a:r>
            </a:p>
          </p:txBody>
        </p:sp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D5A1DF8-3ECE-4201-BE0D-1211497672CB}"/>
              </a:ext>
            </a:extLst>
          </p:cNvPr>
          <p:cNvSpPr/>
          <p:nvPr/>
        </p:nvSpPr>
        <p:spPr>
          <a:xfrm>
            <a:off x="7026614" y="1194119"/>
            <a:ext cx="3614738" cy="268605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68119-8F66-42CD-B1E3-D380BA4ECD06}"/>
              </a:ext>
            </a:extLst>
          </p:cNvPr>
          <p:cNvSpPr txBox="1"/>
          <p:nvPr/>
        </p:nvSpPr>
        <p:spPr>
          <a:xfrm>
            <a:off x="7092836" y="1556683"/>
            <a:ext cx="3482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Can you </a:t>
            </a:r>
          </a:p>
          <a:p>
            <a:pPr algn="ctr"/>
            <a:r>
              <a:rPr lang="en-GB" sz="32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name different types of housing?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93925BC-AE95-445C-8DC0-B9693127F181}"/>
              </a:ext>
            </a:extLst>
          </p:cNvPr>
          <p:cNvSpPr/>
          <p:nvPr/>
        </p:nvSpPr>
        <p:spPr>
          <a:xfrm flipH="1">
            <a:off x="4602217" y="4320856"/>
            <a:ext cx="4454013" cy="2094271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800" dirty="0">
                <a:solidFill>
                  <a:prstClr val="black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What do you like about them?</a:t>
            </a:r>
          </a:p>
        </p:txBody>
      </p:sp>
    </p:spTree>
    <p:extLst>
      <p:ext uri="{BB962C8B-B14F-4D97-AF65-F5344CB8AC3E}">
        <p14:creationId xmlns:p14="http://schemas.microsoft.com/office/powerpoint/2010/main" val="33235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A25-44DE-4D36-99B3-BA7E457F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Lets talk: 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B9C42-E13A-4221-9CAC-C02635F5F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515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Houses have evolved.  </a:t>
            </a:r>
          </a:p>
          <a:p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Stone Age people probably lived in round huts with wooden posts and thatched roofs – one room</a:t>
            </a:r>
          </a:p>
          <a:p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Mudbrick houses have been found in Anatolia in the Middle east dated about 9500 years ago</a:t>
            </a:r>
          </a:p>
          <a:p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Two storey houses in Mohenjo </a:t>
            </a:r>
            <a:r>
              <a:rPr lang="en-GB" sz="9600" dirty="0" err="1">
                <a:latin typeface="Arial" panose="020B0604020202020204" pitchFamily="34" charset="0"/>
                <a:cs typeface="Arial" panose="020B0604020202020204" pitchFamily="34" charset="0"/>
              </a:rPr>
              <a:t>Daro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, Pakistan dated 5000 years ago were built from sun dried mud bricks and boasted courtyards, doors and windows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E6F82-044C-41C2-9FD5-0B39390C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09" y="416706"/>
            <a:ext cx="3333750" cy="2198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A4E38-2539-4F73-A0E6-EE9FF98F2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468" y="2927047"/>
            <a:ext cx="3296807" cy="24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223B-CBA2-43D1-8B37-268AB65D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Lets talk: 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225C-728E-4A36-A09C-9AC7371B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do sort of things do modern houses have?</a:t>
            </a:r>
          </a:p>
          <a:p>
            <a:endParaRPr lang="en-GB" sz="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C69BF-C267-4307-BB7D-9027FF84F849}"/>
              </a:ext>
            </a:extLst>
          </p:cNvPr>
          <p:cNvSpPr txBox="1"/>
          <p:nvPr/>
        </p:nvSpPr>
        <p:spPr>
          <a:xfrm>
            <a:off x="1057275" y="260083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panels</a:t>
            </a:r>
            <a:endParaRPr lang="en-GB" sz="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41FAC-006F-4EA1-B15E-C693BAB8DA8F}"/>
              </a:ext>
            </a:extLst>
          </p:cNvPr>
          <p:cNvSpPr txBox="1"/>
          <p:nvPr/>
        </p:nvSpPr>
        <p:spPr>
          <a:xfrm>
            <a:off x="4345330" y="2601695"/>
            <a:ext cx="3501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efficient glass/windows/doors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33B7B-369C-44FB-BCA1-F2AD7F6423C4}"/>
              </a:ext>
            </a:extLst>
          </p:cNvPr>
          <p:cNvSpPr txBox="1"/>
          <p:nvPr/>
        </p:nvSpPr>
        <p:spPr>
          <a:xfrm>
            <a:off x="9343645" y="1825625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efficient equipment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A72D2-9E7A-40FB-B0EF-B95B8C74AA75}"/>
              </a:ext>
            </a:extLst>
          </p:cNvPr>
          <p:cNvSpPr txBox="1"/>
          <p:nvPr/>
        </p:nvSpPr>
        <p:spPr>
          <a:xfrm>
            <a:off x="7458193" y="353788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living 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7BCD5-2265-4DAF-8381-3049CDF5898A}"/>
              </a:ext>
            </a:extLst>
          </p:cNvPr>
          <p:cNvSpPr txBox="1"/>
          <p:nvPr/>
        </p:nvSpPr>
        <p:spPr>
          <a:xfrm>
            <a:off x="1103586" y="374527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use of plot of 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80553-86AC-4084-882D-44E4FE252033}"/>
              </a:ext>
            </a:extLst>
          </p:cNvPr>
          <p:cNvSpPr txBox="1"/>
          <p:nvPr/>
        </p:nvSpPr>
        <p:spPr>
          <a:xfrm>
            <a:off x="3562586" y="3912522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car charging facility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7FCB4-D69F-49E0-9773-51CB9ED07D79}"/>
              </a:ext>
            </a:extLst>
          </p:cNvPr>
          <p:cNvSpPr txBox="1"/>
          <p:nvPr/>
        </p:nvSpPr>
        <p:spPr>
          <a:xfrm>
            <a:off x="5859885" y="4785293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carbon design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CE6F0D-733E-485B-95F8-221BD8DB6B34}"/>
              </a:ext>
            </a:extLst>
          </p:cNvPr>
          <p:cNvSpPr txBox="1"/>
          <p:nvPr/>
        </p:nvSpPr>
        <p:spPr>
          <a:xfrm>
            <a:off x="2962275" y="576759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racks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60515-691B-4885-93A3-D9C3E50790D2}"/>
              </a:ext>
            </a:extLst>
          </p:cNvPr>
          <p:cNvSpPr txBox="1"/>
          <p:nvPr/>
        </p:nvSpPr>
        <p:spPr>
          <a:xfrm>
            <a:off x="9744193" y="4380367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materials</a:t>
            </a:r>
          </a:p>
        </p:txBody>
      </p:sp>
    </p:spTree>
    <p:extLst>
      <p:ext uri="{BB962C8B-B14F-4D97-AF65-F5344CB8AC3E}">
        <p14:creationId xmlns:p14="http://schemas.microsoft.com/office/powerpoint/2010/main" val="29172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FBB3-83D8-450B-AAC8-E8BF5684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am I here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D4A8-5204-490D-83C4-BB4944036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895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447675" lvl="2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help make you think about a career in construction by getting you to work in a small group, acting a construction company to design and build a house.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But this is no ordinary house and just like real-life, there will be an element 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between you.</a:t>
            </a:r>
          </a:p>
          <a:p>
            <a:pPr marL="447675" lvl="2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is a house that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will design a house for the future, calculating the cost (financially and its carbon footprint) as well as attempt to build.  </a:t>
            </a:r>
          </a:p>
          <a:p>
            <a:pPr marL="447675" lvl="2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is a lot of work in the time available. </a:t>
            </a:r>
          </a:p>
          <a:p>
            <a:pPr marL="447675" lvl="2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endParaRPr lang="en-GB" sz="9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0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433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Wingdings</vt:lpstr>
      <vt:lpstr>Office Theme</vt:lpstr>
      <vt:lpstr>CONSTRUCT:</vt:lpstr>
      <vt:lpstr>Introduction</vt:lpstr>
      <vt:lpstr>My Role</vt:lpstr>
      <vt:lpstr>My Company</vt:lpstr>
      <vt:lpstr>Why am I here today?</vt:lpstr>
      <vt:lpstr>Lets talk: Houses</vt:lpstr>
      <vt:lpstr>Lets talk: Houses</vt:lpstr>
      <vt:lpstr>Lets talk: Houses</vt:lpstr>
      <vt:lpstr>Why am I here today?</vt:lpstr>
      <vt:lpstr>CONSTRUCT: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Gee</dc:creator>
  <cp:lastModifiedBy>Megan Gee - SLPTG</cp:lastModifiedBy>
  <cp:revision>9</cp:revision>
  <dcterms:created xsi:type="dcterms:W3CDTF">2021-01-26T09:33:37Z</dcterms:created>
  <dcterms:modified xsi:type="dcterms:W3CDTF">2021-06-29T13:54:37Z</dcterms:modified>
</cp:coreProperties>
</file>